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0" r:id="rId3"/>
    <p:sldId id="269" r:id="rId4"/>
    <p:sldId id="268" r:id="rId5"/>
    <p:sldId id="257" r:id="rId6"/>
    <p:sldId id="258" r:id="rId7"/>
    <p:sldId id="259" r:id="rId8"/>
    <p:sldId id="260" r:id="rId9"/>
    <p:sldId id="263" r:id="rId10"/>
    <p:sldId id="264" r:id="rId11"/>
    <p:sldId id="261" r:id="rId12"/>
    <p:sldId id="262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sl-SI" altLang="sl-SI" sz="2400" smtClean="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sl-SI" altLang="sl-SI" sz="2400" smtClean="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sl-SI" altLang="sl-SI" smtClean="0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sl-SI" altLang="sl-SI" smtClean="0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l-SI" noProof="0" smtClean="0"/>
              <a:t>Kliknite, če želite urediti slog podnaslova matrice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l-SI" noProof="0" smtClean="0"/>
              <a:t>Kliknite, če želite urediti slog naslova matrice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1647FFD2-73CF-4ABB-8FDB-0F2F030C382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7428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9B6D0-5EB9-4E4D-8823-72242983D11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60897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371A9-05F8-48D0-BF3E-F1216787C1D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7680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D9195-07BD-4B43-BAE0-8D1A58FEDCE5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68294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D8EC1-2AA8-4C89-A241-D52BF8E7EE0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7043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41E3A-9788-460B-A21A-75B93435323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81036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17829-0D59-4B5A-A2D3-EC7F0483B8A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3398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1379B-38CC-4384-8BE8-71C51D9F5614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9900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DAD34-3E87-4AE9-BCD9-BE3EE86CD52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4217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3DB4-38AF-452E-837C-9F98599D708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9127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4925C-C623-4D60-8AC0-35A1CDA8AFE1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2409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 smtClean="0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sl-SI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 smtClean="0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 smtClean="0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C337457-DDD3-4BB7-B274-B0B49714CC9B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1_SOLA_vse/Matura%20podatki%20dijaki/MATURA_4_projekti/Aljaz%20Tepina/sinus.py" TargetMode="External"/><Relationship Id="rId2" Type="http://schemas.openxmlformats.org/officeDocument/2006/relationships/hyperlink" Target="kekec/~matura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1_SOLA_vse/tehnologija_znanj_dexi/Dirkalno%20kolo.dx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Matura iz informatike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r>
              <a:rPr lang="sl-SI" altLang="sl-SI" smtClean="0"/>
              <a:t>Predstavite za dijake 2.letnikov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Ocenjevanje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Ocene iz posameznih področij</a:t>
            </a:r>
          </a:p>
          <a:p>
            <a:pPr eaLnBrk="1" hangingPunct="1"/>
            <a:r>
              <a:rPr lang="sl-SI" altLang="sl-SI" smtClean="0"/>
              <a:t>Teoretično preverjanje</a:t>
            </a:r>
          </a:p>
          <a:p>
            <a:pPr eaLnBrk="1" hangingPunct="1"/>
            <a:r>
              <a:rPr lang="sl-SI" altLang="sl-SI" smtClean="0"/>
              <a:t>Ocenjevanje izdelkov (</a:t>
            </a:r>
            <a:r>
              <a:rPr lang="sl-SI" altLang="sl-SI" sz="1600" smtClean="0"/>
              <a:t>delo doma</a:t>
            </a:r>
            <a:r>
              <a:rPr lang="sl-SI" altLang="sl-SI" smtClean="0"/>
              <a:t>)</a:t>
            </a:r>
          </a:p>
          <a:p>
            <a:pPr lvl="1" eaLnBrk="1" hangingPunct="1"/>
            <a:r>
              <a:rPr lang="sl-SI" altLang="sl-SI" smtClean="0"/>
              <a:t>Spletna stran</a:t>
            </a:r>
          </a:p>
          <a:p>
            <a:pPr lvl="1" eaLnBrk="1" hangingPunct="1"/>
            <a:r>
              <a:rPr lang="sl-SI" altLang="sl-SI" smtClean="0"/>
              <a:t>Baze podatkov</a:t>
            </a:r>
          </a:p>
          <a:p>
            <a:pPr lvl="1" eaLnBrk="1" hangingPunct="1"/>
            <a:r>
              <a:rPr lang="sl-SI" altLang="sl-SI" smtClean="0"/>
              <a:t>Program….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l-SI" altLang="sl-SI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Maturitetna naloga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20 % točk (10% + 10%)</a:t>
            </a:r>
          </a:p>
          <a:p>
            <a:pPr eaLnBrk="1" hangingPunct="1"/>
            <a:r>
              <a:rPr lang="sl-SI" altLang="sl-SI" smtClean="0"/>
              <a:t>Lahko je raziskovalna naloga - NOVO!!</a:t>
            </a:r>
          </a:p>
          <a:p>
            <a:pPr eaLnBrk="1" hangingPunct="1"/>
            <a:r>
              <a:rPr lang="sl-SI" altLang="sl-SI" smtClean="0"/>
              <a:t>Samostojno delo </a:t>
            </a:r>
          </a:p>
          <a:p>
            <a:pPr eaLnBrk="1" hangingPunct="1"/>
            <a:r>
              <a:rPr lang="sl-SI" altLang="sl-SI" smtClean="0"/>
              <a:t>Izbrano področje (določen zelo širok naslov)</a:t>
            </a:r>
          </a:p>
          <a:p>
            <a:pPr eaLnBrk="1" hangingPunct="1"/>
            <a:r>
              <a:rPr lang="sl-SI" altLang="sl-SI" smtClean="0"/>
              <a:t>Video, program, teoretična naloga…</a:t>
            </a:r>
          </a:p>
          <a:p>
            <a:pPr eaLnBrk="1" hangingPunct="1"/>
            <a:r>
              <a:rPr lang="sl-SI" altLang="sl-SI" smtClean="0"/>
              <a:t>Primer nalog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Maturitetni izpit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2 dela:</a:t>
            </a:r>
          </a:p>
          <a:p>
            <a:pPr lvl="1" eaLnBrk="1" hangingPunct="1"/>
            <a:r>
              <a:rPr lang="sl-SI" altLang="sl-SI" smtClean="0"/>
              <a:t>Prvi del bolj teoretičen (35%)</a:t>
            </a:r>
          </a:p>
          <a:p>
            <a:pPr lvl="1" eaLnBrk="1" hangingPunct="1"/>
            <a:r>
              <a:rPr lang="sl-SI" altLang="sl-SI" smtClean="0"/>
              <a:t>Drugi del bolj praktičen (45%)</a:t>
            </a:r>
          </a:p>
          <a:p>
            <a:pPr eaLnBrk="1" hangingPunct="1"/>
            <a:r>
              <a:rPr lang="sl-SI" altLang="sl-SI" smtClean="0"/>
              <a:t>Ni pretežko, a nekaj je le potrebno vedeti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Letošnji rezultati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Povprečna ocena: 3.3 (informatika 4. l.)</a:t>
            </a:r>
          </a:p>
          <a:p>
            <a:pPr eaLnBrk="1" hangingPunct="1"/>
            <a:r>
              <a:rPr lang="sl-SI" altLang="sl-SI" smtClean="0"/>
              <a:t>Povprečje točk pri nalogi: 19</a:t>
            </a:r>
          </a:p>
          <a:p>
            <a:pPr eaLnBrk="1" hangingPunct="1"/>
            <a:r>
              <a:rPr lang="sl-SI" altLang="sl-SI" smtClean="0"/>
              <a:t>Matura 3.31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Nekaj primerov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Jakob Pavlič: </a:t>
            </a:r>
            <a:r>
              <a:rPr lang="sl-SI" altLang="sl-SI" smtClean="0">
                <a:hlinkClick r:id="rId2" action="ppaction://hlinkfile"/>
              </a:rPr>
              <a:t>Spletna stran  </a:t>
            </a:r>
            <a:endParaRPr lang="sl-SI" altLang="sl-SI" smtClean="0"/>
          </a:p>
          <a:p>
            <a:pPr eaLnBrk="1" hangingPunct="1"/>
            <a:r>
              <a:rPr lang="sl-SI" altLang="sl-SI" smtClean="0"/>
              <a:t>Aljaž Tepina: </a:t>
            </a:r>
            <a:r>
              <a:rPr lang="sl-SI" altLang="sl-SI" smtClean="0">
                <a:hlinkClick r:id="rId3" action="ppaction://hlinkfile"/>
              </a:rPr>
              <a:t>Program Sinus</a:t>
            </a:r>
            <a:endParaRPr lang="sl-SI" altLang="sl-SI" smtClean="0"/>
          </a:p>
          <a:p>
            <a:pPr eaLnBrk="1" hangingPunct="1"/>
            <a:r>
              <a:rPr lang="sl-SI" altLang="sl-SI" smtClean="0"/>
              <a:t>Marko Klobčar: Lego risanka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Vprašanja…..?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Odgovori…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mtClean="0"/>
              <a:t>Potrebe po IT strokovnjakih</a:t>
            </a: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dirty="0" smtClean="0"/>
              <a:t>V Evropi do leta </a:t>
            </a:r>
            <a:r>
              <a:rPr lang="sl-SI" altLang="sl-SI" dirty="0" smtClean="0"/>
              <a:t>2025 </a:t>
            </a:r>
            <a:r>
              <a:rPr lang="sl-SI" altLang="sl-SI" dirty="0" smtClean="0"/>
              <a:t>potrebujejo 900.000 strokovnjakov s področja IKT</a:t>
            </a:r>
          </a:p>
          <a:p>
            <a:r>
              <a:rPr lang="sl-SI" altLang="sl-SI" dirty="0" smtClean="0"/>
              <a:t>Vsak strokovnjak na svojem področju OBVEZNO obvlada osnove IKT-ja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mtClean="0"/>
              <a:t>Zakaj informatika?</a:t>
            </a:r>
          </a:p>
        </p:txBody>
      </p:sp>
      <p:sp>
        <p:nvSpPr>
          <p:cNvPr id="512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l-SI" altLang="sl-SI" dirty="0" smtClean="0"/>
              <a:t>Izpit na vseh fakultetah</a:t>
            </a:r>
          </a:p>
          <a:p>
            <a:pPr>
              <a:defRPr/>
            </a:pPr>
            <a:r>
              <a:rPr lang="sl-SI" altLang="sl-SI" dirty="0" smtClean="0"/>
              <a:t>Potrebno znanje za študij</a:t>
            </a:r>
          </a:p>
          <a:p>
            <a:pPr lvl="1">
              <a:defRPr/>
            </a:pPr>
            <a:r>
              <a:rPr lang="sl-SI" altLang="sl-SI" dirty="0" smtClean="0"/>
              <a:t>Seminarske naloge</a:t>
            </a:r>
          </a:p>
          <a:p>
            <a:pPr lvl="1">
              <a:defRPr/>
            </a:pPr>
            <a:r>
              <a:rPr lang="sl-SI" altLang="sl-SI" dirty="0" smtClean="0"/>
              <a:t>Projektne naloge</a:t>
            </a:r>
          </a:p>
          <a:p>
            <a:pPr lvl="1">
              <a:defRPr/>
            </a:pPr>
            <a:r>
              <a:rPr lang="sl-SI" altLang="sl-SI" dirty="0" smtClean="0"/>
              <a:t>Raziskovalne naloge</a:t>
            </a:r>
          </a:p>
          <a:p>
            <a:pPr marL="57150" indent="0">
              <a:buFont typeface="Wingdings" panose="05000000000000000000" pitchFamily="2" charset="2"/>
              <a:buNone/>
              <a:defRPr/>
            </a:pPr>
            <a:r>
              <a:rPr lang="sl-SI" altLang="sl-SI" dirty="0" smtClean="0"/>
              <a:t>NOVO!!! Lahko se izbere v kombinaciji z vsemi predmeti.</a:t>
            </a:r>
          </a:p>
          <a:p>
            <a:pPr marL="57150" indent="0">
              <a:buFont typeface="Wingdings" panose="05000000000000000000" pitchFamily="2" charset="2"/>
              <a:buNone/>
              <a:defRPr/>
            </a:pPr>
            <a:endParaRPr lang="sl-SI" altLang="sl-SI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mtClean="0"/>
              <a:t>Zakaj informatika?</a:t>
            </a:r>
          </a:p>
        </p:txBody>
      </p:sp>
      <p:sp>
        <p:nvSpPr>
          <p:cNvPr id="6147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mtClean="0"/>
              <a:t>Študiji informatike</a:t>
            </a:r>
          </a:p>
          <a:p>
            <a:pPr lvl="1"/>
            <a:r>
              <a:rPr lang="sl-SI" altLang="sl-SI" smtClean="0"/>
              <a:t>Fri </a:t>
            </a:r>
          </a:p>
          <a:p>
            <a:pPr lvl="1"/>
            <a:r>
              <a:rPr lang="sl-SI" altLang="sl-SI" smtClean="0"/>
              <a:t>MaFi</a:t>
            </a:r>
          </a:p>
          <a:p>
            <a:pPr lvl="1"/>
            <a:r>
              <a:rPr lang="sl-SI" altLang="sl-SI" smtClean="0"/>
              <a:t>Kranjska visoka šola organizacija</a:t>
            </a:r>
          </a:p>
          <a:p>
            <a:pPr lvl="1"/>
            <a:r>
              <a:rPr lang="sl-SI" altLang="sl-SI" smtClean="0"/>
              <a:t>Maribor multimedija</a:t>
            </a:r>
          </a:p>
          <a:p>
            <a:pPr lvl="1"/>
            <a:r>
              <a:rPr lang="sl-SI" altLang="sl-SI" smtClean="0"/>
              <a:t>FDV</a:t>
            </a:r>
          </a:p>
          <a:p>
            <a:pPr lvl="1"/>
            <a:r>
              <a:rPr lang="sl-SI" altLang="sl-SI" smtClean="0"/>
              <a:t>Filozofska fakulteta</a:t>
            </a:r>
          </a:p>
          <a:p>
            <a:pPr lvl="1"/>
            <a:r>
              <a:rPr lang="sl-SI" altLang="sl-SI" smtClean="0"/>
              <a:t>Pedagoška f…….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Kje, kdaj in koliko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81950" cy="3724275"/>
          </a:xfrm>
        </p:spPr>
        <p:txBody>
          <a:bodyPr/>
          <a:lstStyle/>
          <a:p>
            <a:pPr eaLnBrk="1" hangingPunct="1"/>
            <a:r>
              <a:rPr lang="sl-SI" altLang="sl-SI" dirty="0" smtClean="0"/>
              <a:t>3 letnik</a:t>
            </a:r>
          </a:p>
          <a:p>
            <a:pPr lvl="1" eaLnBrk="1" hangingPunct="1"/>
            <a:r>
              <a:rPr lang="sl-SI" altLang="sl-SI" dirty="0" smtClean="0"/>
              <a:t> 2 uri tedensko - 70 ur</a:t>
            </a:r>
          </a:p>
          <a:p>
            <a:pPr eaLnBrk="1" hangingPunct="1"/>
            <a:r>
              <a:rPr lang="sl-SI" altLang="sl-SI" dirty="0" smtClean="0"/>
              <a:t>4. letnik </a:t>
            </a:r>
          </a:p>
          <a:p>
            <a:pPr lvl="1" eaLnBrk="1" hangingPunct="1"/>
            <a:r>
              <a:rPr lang="sl-SI" altLang="sl-SI" dirty="0" smtClean="0"/>
              <a:t>4 ure tedensko140 ur</a:t>
            </a:r>
          </a:p>
          <a:p>
            <a:pPr lvl="1" eaLnBrk="1" hangingPunct="1"/>
            <a:endParaRPr lang="sl-SI" altLang="sl-SI" dirty="0" smtClean="0"/>
          </a:p>
          <a:p>
            <a:pPr eaLnBrk="1" hangingPunct="1"/>
            <a:r>
              <a:rPr lang="sl-SI" altLang="sl-SI" dirty="0" smtClean="0"/>
              <a:t>V učilnici </a:t>
            </a:r>
            <a:r>
              <a:rPr lang="sl-SI" altLang="sl-SI" dirty="0" smtClean="0"/>
              <a:t>35 </a:t>
            </a:r>
            <a:r>
              <a:rPr lang="sl-SI" altLang="sl-SI" dirty="0" smtClean="0"/>
              <a:t>delo na računalnikih in teoretično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l-SI" altLang="sl-SI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Dogajanje v 3. letniku?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Predstavitev podatkov:</a:t>
            </a:r>
          </a:p>
          <a:p>
            <a:pPr lvl="1" eaLnBrk="1" hangingPunct="1"/>
            <a:r>
              <a:rPr lang="sl-SI" altLang="sl-SI" smtClean="0"/>
              <a:t>Pisna predstavitev (ponovitev)</a:t>
            </a:r>
          </a:p>
          <a:p>
            <a:pPr lvl="1" eaLnBrk="1" hangingPunct="1"/>
            <a:r>
              <a:rPr lang="sl-SI" altLang="sl-SI" smtClean="0"/>
              <a:t>Slikovna predstavitev</a:t>
            </a:r>
          </a:p>
          <a:p>
            <a:pPr lvl="1" eaLnBrk="1" hangingPunct="1"/>
            <a:r>
              <a:rPr lang="sl-SI" altLang="sl-SI" smtClean="0"/>
              <a:t>Zvočna predstavitev</a:t>
            </a:r>
          </a:p>
          <a:p>
            <a:pPr lvl="1" eaLnBrk="1" hangingPunct="1"/>
            <a:r>
              <a:rPr lang="sl-SI" altLang="sl-SI" smtClean="0"/>
              <a:t>Spletna stran </a:t>
            </a:r>
          </a:p>
          <a:p>
            <a:pPr lvl="1" eaLnBrk="1" hangingPunct="1"/>
            <a:r>
              <a:rPr lang="sl-SI" altLang="sl-SI" smtClean="0"/>
              <a:t>Gibljiva slika</a:t>
            </a:r>
          </a:p>
          <a:p>
            <a:pPr lvl="1" eaLnBrk="1" hangingPunct="1"/>
            <a:r>
              <a:rPr lang="sl-SI" altLang="sl-SI" smtClean="0"/>
              <a:t>Prosojnica</a:t>
            </a:r>
          </a:p>
          <a:p>
            <a:pPr lvl="1" eaLnBrk="1" hangingPunct="1"/>
            <a:endParaRPr lang="sl-SI" altLang="sl-SI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Dogajanje v 4. letniku?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Delo s podatki</a:t>
            </a:r>
          </a:p>
          <a:p>
            <a:pPr lvl="1" eaLnBrk="1" hangingPunct="1"/>
            <a:r>
              <a:rPr lang="sl-SI" altLang="sl-SI" smtClean="0"/>
              <a:t>Podatkovne baze</a:t>
            </a:r>
          </a:p>
          <a:p>
            <a:pPr lvl="2" eaLnBrk="1" hangingPunct="1"/>
            <a:r>
              <a:rPr lang="sl-SI" altLang="sl-SI" smtClean="0"/>
              <a:t>Modeliranje</a:t>
            </a:r>
          </a:p>
          <a:p>
            <a:pPr lvl="2" eaLnBrk="1" hangingPunct="1"/>
            <a:r>
              <a:rPr lang="sl-SI" altLang="sl-SI" smtClean="0"/>
              <a:t>Relacijski model</a:t>
            </a:r>
          </a:p>
          <a:p>
            <a:pPr lvl="2" eaLnBrk="1" hangingPunct="1"/>
            <a:r>
              <a:rPr lang="sl-SI" altLang="sl-SI" smtClean="0"/>
              <a:t>preglednice</a:t>
            </a:r>
          </a:p>
          <a:p>
            <a:pPr lvl="1" eaLnBrk="1" hangingPunct="1"/>
            <a:r>
              <a:rPr lang="sl-SI" altLang="sl-SI" smtClean="0"/>
              <a:t>Programiranje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sl-SI" altLang="sl-SI" smtClean="0"/>
              <a:t>Algoritmi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r>
              <a:rPr lang="sl-SI" altLang="sl-SI" smtClean="0"/>
              <a:t>Python</a:t>
            </a:r>
          </a:p>
          <a:p>
            <a:pPr eaLnBrk="1" hangingPunct="1"/>
            <a:endParaRPr lang="sl-SI" altLang="sl-SI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Kaj delamo v 4. letniku? </a:t>
            </a:r>
            <a:r>
              <a:rPr lang="sl-SI" altLang="sl-SI" sz="1000" smtClean="0"/>
              <a:t>(nadaljevanje)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Tehnologija znanja</a:t>
            </a:r>
          </a:p>
          <a:p>
            <a:pPr lvl="1" eaLnBrk="1" hangingPunct="1"/>
            <a:r>
              <a:rPr lang="sl-SI" altLang="sl-SI" smtClean="0"/>
              <a:t>Upravljanje z znanjem</a:t>
            </a:r>
          </a:p>
          <a:p>
            <a:pPr lvl="1" eaLnBrk="1" hangingPunct="1"/>
            <a:r>
              <a:rPr lang="sl-SI" altLang="sl-SI" smtClean="0"/>
              <a:t>Umetna inteligenca</a:t>
            </a:r>
          </a:p>
          <a:p>
            <a:pPr lvl="1" eaLnBrk="1" hangingPunct="1"/>
            <a:r>
              <a:rPr lang="sl-SI" altLang="sl-SI" smtClean="0"/>
              <a:t>Odločanje in modeli za odločanje</a:t>
            </a:r>
          </a:p>
          <a:p>
            <a:pPr lvl="2" eaLnBrk="1" hangingPunct="1"/>
            <a:r>
              <a:rPr lang="sl-SI" altLang="sl-SI" smtClean="0">
                <a:hlinkClick r:id="rId2" action="ppaction://hlinkfile"/>
              </a:rPr>
              <a:t>Dexi – praktični primeri</a:t>
            </a:r>
            <a:endParaRPr lang="sl-SI" alt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Literatura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E-knjiga: Informatika (Lusy)</a:t>
            </a:r>
          </a:p>
          <a:p>
            <a:pPr eaLnBrk="1" hangingPunct="1"/>
            <a:r>
              <a:rPr lang="sl-SI" altLang="sl-SI" smtClean="0"/>
              <a:t>Knjiga: Informatika</a:t>
            </a:r>
          </a:p>
          <a:p>
            <a:pPr eaLnBrk="1" hangingPunct="1"/>
            <a:r>
              <a:rPr lang="sl-SI" altLang="sl-SI" smtClean="0"/>
              <a:t>1001 bit</a:t>
            </a:r>
          </a:p>
          <a:p>
            <a:pPr eaLnBrk="1" hangingPunct="1"/>
            <a:r>
              <a:rPr lang="sl-SI" altLang="sl-SI" smtClean="0"/>
              <a:t>Prosojnice</a:t>
            </a:r>
          </a:p>
          <a:p>
            <a:pPr eaLnBrk="1" hangingPunct="1"/>
            <a:r>
              <a:rPr lang="sl-SI" altLang="sl-SI" smtClean="0"/>
              <a:t>E-gradiva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sule">
  <a:themeElements>
    <a:clrScheme name="Kapsule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ule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le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le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le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le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le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le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le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169</TotalTime>
  <Words>313</Words>
  <Application>Microsoft Office PowerPoint</Application>
  <PresentationFormat>Diaprojekcija na zaslonu (4:3)</PresentationFormat>
  <Paragraphs>86</Paragraphs>
  <Slides>15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20" baseType="lpstr">
      <vt:lpstr>Arial</vt:lpstr>
      <vt:lpstr>Wingdings</vt:lpstr>
      <vt:lpstr>Calibri</vt:lpstr>
      <vt:lpstr>Times New Roman</vt:lpstr>
      <vt:lpstr>Kapsule</vt:lpstr>
      <vt:lpstr>Matura iz informatike</vt:lpstr>
      <vt:lpstr>Potrebe po IT strokovnjakih</vt:lpstr>
      <vt:lpstr>Zakaj informatika?</vt:lpstr>
      <vt:lpstr>Zakaj informatika?</vt:lpstr>
      <vt:lpstr>Kje, kdaj in koliko</vt:lpstr>
      <vt:lpstr>Dogajanje v 3. letniku?</vt:lpstr>
      <vt:lpstr>Dogajanje v 4. letniku?</vt:lpstr>
      <vt:lpstr>Kaj delamo v 4. letniku? (nadaljevanje)</vt:lpstr>
      <vt:lpstr>Literatura</vt:lpstr>
      <vt:lpstr>Ocenjevanje</vt:lpstr>
      <vt:lpstr>Maturitetna naloga</vt:lpstr>
      <vt:lpstr>Maturitetni izpit</vt:lpstr>
      <vt:lpstr>Letošnji rezultati</vt:lpstr>
      <vt:lpstr>Nekaj primerov</vt:lpstr>
      <vt:lpstr>Vprašanja…..?</vt:lpstr>
    </vt:vector>
  </TitlesOfParts>
  <Company>v_k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Matura iz informatike</dc:title>
  <dc:creator>note_book</dc:creator>
  <cp:lastModifiedBy>vinko</cp:lastModifiedBy>
  <cp:revision>11</cp:revision>
  <dcterms:created xsi:type="dcterms:W3CDTF">2009-05-15T06:29:23Z</dcterms:created>
  <dcterms:modified xsi:type="dcterms:W3CDTF">2021-05-16T08:53:29Z</dcterms:modified>
</cp:coreProperties>
</file>